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74" r:id="rId12"/>
    <p:sldId id="27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7" r:id="rId21"/>
    <p:sldId id="276" r:id="rId22"/>
    <p:sldId id="272" r:id="rId23"/>
    <p:sldId id="273" r:id="rId24"/>
  </p:sldIdLst>
  <p:sldSz cx="12192000" cy="6858000"/>
  <p:notesSz cx="6858000" cy="9144000"/>
  <p:embeddedFontLst>
    <p:embeddedFont>
      <p:font typeface="Garamond" panose="02020404030301010803" pitchFamily="18" charset="0"/>
      <p:regular r:id="rId26"/>
      <p:bold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75" autoAdjust="0"/>
  </p:normalViewPr>
  <p:slideViewPr>
    <p:cSldViewPr snapToGrid="0">
      <p:cViewPr varScale="1">
        <p:scale>
          <a:sx n="95" d="100"/>
          <a:sy n="95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2563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LIAISON</a:t>
            </a:r>
            <a:endParaRPr dirty="0"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479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EXEMPLE</a:t>
            </a:r>
            <a:r>
              <a:rPr lang="fr-FR" baseline="0" dirty="0" smtClean="0"/>
              <a:t> DE CODE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68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CONVENTIONS </a:t>
            </a:r>
            <a:r>
              <a:rPr lang="fr-FR" dirty="0" smtClean="0"/>
              <a:t>DE NOMMAGE</a:t>
            </a:r>
          </a:p>
          <a:p>
            <a:r>
              <a:rPr lang="fr-FR" dirty="0" smtClean="0"/>
              <a:t>REPRESENTATION CLAIRE</a:t>
            </a:r>
            <a:r>
              <a:rPr lang="fr-FR" baseline="0" dirty="0" smtClean="0"/>
              <a:t> &amp; RAPIDE = UTILISATION</a:t>
            </a:r>
          </a:p>
          <a:p>
            <a:endParaRPr lang="fr-FR" baseline="0" dirty="0" smtClean="0"/>
          </a:p>
          <a:p>
            <a:r>
              <a:rPr lang="fr-FR" baseline="0" dirty="0" smtClean="0"/>
              <a:t>CAMEL CASE / SNAKE_CASE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7375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14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FACTORISATION :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/>
              <a:t>	</a:t>
            </a:r>
            <a:r>
              <a:rPr lang="fr-FR" dirty="0" smtClean="0"/>
              <a:t>CHOIX</a:t>
            </a:r>
            <a:r>
              <a:rPr lang="fr-FR" baseline="0" dirty="0" smtClean="0"/>
              <a:t> SUR GENERALISATION DES FONCTIONS</a:t>
            </a:r>
            <a:endParaRPr lang="fr-FR" dirty="0" smtClean="0"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113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A -</a:t>
            </a:r>
            <a:r>
              <a:rPr lang="fr-FR" baseline="0" dirty="0" smtClean="0"/>
              <a:t> </a:t>
            </a:r>
            <a:r>
              <a:rPr lang="fr-FR" dirty="0" smtClean="0"/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B - 4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C -</a:t>
            </a:r>
            <a:r>
              <a:rPr lang="fr-FR" baseline="0" dirty="0" smtClean="0"/>
              <a:t> </a:t>
            </a:r>
            <a:r>
              <a:rPr lang="fr-FR" dirty="0" smtClean="0"/>
              <a:t> 1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D - 3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E -  5</a:t>
            </a:r>
            <a:endParaRPr dirty="0"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897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428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932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49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Pair programming</a:t>
            </a:r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897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METHODES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5S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LIEN ENTRE LE DEV LOGICIEL &amp; LES METHODES 5S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PILIERS DES METHODES 5S &amp; OUTILS A DISPO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363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5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ORIGINE</a:t>
            </a:r>
            <a:r>
              <a:rPr lang="fr-FR" baseline="0" dirty="0" smtClean="0"/>
              <a:t> :</a:t>
            </a:r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SECONDE GUERRE MONDIALE – ARMEMENT</a:t>
            </a:r>
            <a:r>
              <a:rPr lang="fr-FR" baseline="0" dirty="0" smtClean="0"/>
              <a:t> AMERICAIN</a:t>
            </a:r>
            <a:endParaRPr lang="fr-FR" dirty="0" smtClean="0"/>
          </a:p>
          <a:p>
            <a:pPr lvl="0">
              <a:spcBef>
                <a:spcPts val="0"/>
              </a:spcBef>
              <a:buNone/>
            </a:pPr>
            <a:r>
              <a:rPr lang="fr-FR" dirty="0" smtClean="0"/>
              <a:t>ANNEES</a:t>
            </a:r>
            <a:r>
              <a:rPr lang="fr-FR" baseline="0" dirty="0" smtClean="0"/>
              <a:t> 80 - JAPON</a:t>
            </a: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71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60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VIE D’UNE</a:t>
            </a:r>
            <a:r>
              <a:rPr lang="fr-FR" baseline="0" dirty="0" smtClean="0"/>
              <a:t> APPLICATION :</a:t>
            </a:r>
          </a:p>
          <a:p>
            <a:pPr lvl="0">
              <a:spcBef>
                <a:spcPts val="0"/>
              </a:spcBef>
              <a:buNone/>
            </a:pPr>
            <a:r>
              <a:rPr lang="fr-FR" baseline="0" dirty="0" smtClean="0"/>
              <a:t>	QUALITE LOGICIELLE (RELECTURE, RE ECRITURE)</a:t>
            </a:r>
            <a:endParaRPr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40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850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IDENTIFICATION</a:t>
            </a:r>
            <a:r>
              <a:rPr lang="fr-FR" baseline="0" dirty="0" smtClean="0"/>
              <a:t> DU CODE SIMILAIRE = CLONES</a:t>
            </a:r>
          </a:p>
          <a:p>
            <a:pPr lvl="0">
              <a:spcBef>
                <a:spcPts val="0"/>
              </a:spcBef>
              <a:buNone/>
            </a:pPr>
            <a:endParaRPr lang="fr-FR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fr-FR" baseline="0" dirty="0" smtClean="0"/>
              <a:t>ENVIRONNEMENT BDE DEV INTEGRE</a:t>
            </a:r>
            <a:endParaRPr dirty="0"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30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dirty="0" smtClean="0"/>
              <a:t>2 ELEMENTS : CODE MORT &amp; CODE LISIBLE</a:t>
            </a:r>
            <a:endParaRPr dirty="0"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 smtClean="0"/>
              <a:t>CODE MORT = HAUSSE</a:t>
            </a:r>
            <a:r>
              <a:rPr lang="fr-FR" baseline="0" smtClean="0"/>
              <a:t> DU COUT DE REVIENT</a:t>
            </a:r>
            <a:endParaRPr dirty="0"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0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31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0912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7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56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3194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277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41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77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6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687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770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53656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453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71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656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9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41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‹N°›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3323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5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Méthodes 5S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dirty="0"/>
              <a:t>&amp; qualité </a:t>
            </a:r>
            <a:r>
              <a:rPr lang="fr-FR" dirty="0" smtClean="0"/>
              <a:t>logicielle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endParaRPr lang="fr-FR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mtClean="0"/>
              <a:t>Anais Verdier</a:t>
            </a:r>
            <a:endParaRPr lang="fr-FR" dirty="0"/>
          </a:p>
        </p:txBody>
      </p:sp>
      <p:sp>
        <p:nvSpPr>
          <p:cNvPr id="157" name="Shape 15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100" b="0" i="0" u="none" strike="noStrike" cap="none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05/07/2016</a:t>
            </a:r>
            <a:endParaRPr lang="fr-FR" sz="11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fld>
            <a:endParaRPr lang="fr-FR" sz="10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Retirer le code mort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Jetbrains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/ </a:t>
            </a: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Resharper</a:t>
            </a:r>
            <a:endParaRPr lang="fr-FR" sz="2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Indicateur visuel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10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6590831" y="2455751"/>
            <a:ext cx="4208663" cy="3652949"/>
            <a:chOff x="6590831" y="2455751"/>
            <a:chExt cx="4208663" cy="3652949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4" t="4923" r="26595" b="9009"/>
            <a:stretch/>
          </p:blipFill>
          <p:spPr>
            <a:xfrm>
              <a:off x="6843514" y="2455751"/>
              <a:ext cx="3865547" cy="3652949"/>
            </a:xfrm>
            <a:prstGeom prst="rect">
              <a:avLst/>
            </a:prstGeom>
          </p:spPr>
        </p:pic>
        <p:sp>
          <p:nvSpPr>
            <p:cNvPr id="2" name="Étiquette 1"/>
            <p:cNvSpPr/>
            <p:nvPr/>
          </p:nvSpPr>
          <p:spPr>
            <a:xfrm>
              <a:off x="6590831" y="3235146"/>
              <a:ext cx="4208663" cy="2116668"/>
            </a:xfrm>
            <a:prstGeom prst="plaque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Pourcentage de code mort : </a:t>
              </a:r>
            </a:p>
            <a:p>
              <a:pPr algn="ctr"/>
              <a:endPara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fr-FR" sz="2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10-15% (&lt;5 ans)</a:t>
              </a:r>
            </a:p>
            <a:p>
              <a:pPr algn="ctr"/>
              <a:r>
                <a:rPr lang="fr-FR" sz="20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30-40% (&gt;20 ans)</a:t>
              </a:r>
            </a:p>
            <a:p>
              <a:pPr algn="ctr"/>
              <a:endPara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fr-FR" sz="20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http://blogresearch.smalsrech.be</a:t>
              </a:r>
              <a:r>
                <a:rPr lang="fr-FR" sz="2000" i="1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/</a:t>
              </a:r>
              <a:endParaRPr lang="fr-FR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3522072" cy="1303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Rendre lisible le code</a:t>
            </a:r>
            <a:endParaRPr lang="fr-FR" sz="44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11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350" y="982132"/>
            <a:ext cx="6377940" cy="465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20979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928" y="4304261"/>
            <a:ext cx="6965156" cy="1738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742892"/>
            <a:ext cx="9601196" cy="927287"/>
          </a:xfrm>
        </p:spPr>
        <p:txBody>
          <a:bodyPr/>
          <a:lstStyle/>
          <a:p>
            <a:r>
              <a:rPr lang="fr-FR" dirty="0" smtClean="0"/>
              <a:t>Rendre lisible le 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-FR" smtClean="0">
                <a:sym typeface="Garamond"/>
              </a:rPr>
              <a:pPr lvl="0"/>
              <a:t>12</a:t>
            </a:fld>
            <a:endParaRPr lang="fr-FR">
              <a:sym typeface="Garamond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56" y="2258096"/>
            <a:ext cx="2833688" cy="184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3347" y="1698503"/>
            <a:ext cx="3143250" cy="296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917" y="4304261"/>
            <a:ext cx="2797969" cy="163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13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015068" y="4235782"/>
            <a:ext cx="8158688" cy="8468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3 - Ranger (Seiton)</a:t>
            </a:r>
            <a:r>
              <a:rPr lang="fr-FR" sz="4400" b="0" i="1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verbe transitif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015066" y="5172348"/>
            <a:ext cx="8158689" cy="5859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Disposer des choses dans un ordre déterminé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13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533" y="830558"/>
            <a:ext cx="5107837" cy="34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Réingénierie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 : Visual Studio / </a:t>
            </a:r>
            <a:r>
              <a:rPr lang="fr-FR" sz="26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Resharper</a:t>
            </a:r>
            <a:endParaRPr lang="fr-FR" sz="26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SGBDR : </a:t>
            </a:r>
            <a:r>
              <a:rPr lang="fr-FR" sz="26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Liquibase</a:t>
            </a: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SQL Server Data Tools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14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2015068" y="4175275"/>
            <a:ext cx="8158688" cy="8531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3959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4 - Standardiser (Seikestsu)</a:t>
            </a:r>
            <a:r>
              <a:rPr lang="fr-FR" sz="3959" b="0" i="1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verbe transitif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015066" y="5073935"/>
            <a:ext cx="8158689" cy="5762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Mettre sur le même modèle des êtres, des choses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5" name="Shape 2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187" y="737118"/>
            <a:ext cx="4145280" cy="3108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Tests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Fonctionnels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endParaRPr lang="fr-FR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Unitaires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400000"/>
              <a:buFont typeface="Arial"/>
              <a:buNone/>
            </a:pPr>
            <a:endParaRPr sz="7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D’intégration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400000"/>
              <a:buFont typeface="Arial"/>
              <a:buNone/>
            </a:pPr>
            <a:endParaRPr sz="7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 charge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400000"/>
              <a:buFont typeface="Arial"/>
              <a:buNone/>
            </a:pPr>
            <a:endParaRPr sz="7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Non régression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sz="half" idx="2"/>
          </p:nvPr>
        </p:nvSpPr>
        <p:spPr>
          <a:xfrm>
            <a:off x="6181344" y="2432199"/>
            <a:ext cx="4718400" cy="34382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sz="2220" dirty="0"/>
              <a:t>Créer une version complète du logiciel, bonne exécution dans l’environnement </a:t>
            </a:r>
            <a:r>
              <a:rPr lang="fr-FR" sz="2220" dirty="0" smtClean="0"/>
              <a:t>cible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endParaRPr lang="fr-FR" sz="2220" dirty="0"/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sz="222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Contrôle de suivi de </a:t>
            </a:r>
            <a:r>
              <a:rPr lang="fr-FR" sz="222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spécifications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endParaRPr lang="fr-FR" sz="222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8575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16045"/>
            </a:pPr>
            <a:r>
              <a:rPr lang="fr-FR" sz="2220" dirty="0"/>
              <a:t>Simuler le comportement d’un nombre </a:t>
            </a:r>
            <a:r>
              <a:rPr lang="fr-FR" sz="2220" dirty="0" smtClean="0"/>
              <a:t>d’utilisateurs</a:t>
            </a: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sz="222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Détecter </a:t>
            </a:r>
            <a:r>
              <a:rPr lang="fr-FR" sz="222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&amp; corriger </a:t>
            </a:r>
            <a:r>
              <a:rPr lang="fr-FR" sz="2220" dirty="0"/>
              <a:t>les</a:t>
            </a:r>
            <a:r>
              <a:rPr lang="fr-FR" sz="222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erreurs à moindre </a:t>
            </a:r>
            <a:r>
              <a:rPr lang="fr-FR" sz="222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coût</a:t>
            </a:r>
            <a:endParaRPr lang="fr-FR" sz="222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Clr>
                <a:schemeClr val="accent1"/>
              </a:buClr>
              <a:buSzPct val="116045"/>
              <a:buFont typeface="Arial"/>
              <a:buChar char="•"/>
            </a:pPr>
            <a:r>
              <a:rPr lang="fr-FR" sz="222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Maintenir la stabilité de l’application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16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Documentation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Visual Studio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Outil : Style Cop</a:t>
            </a:r>
          </a:p>
          <a:p>
            <a: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dirty="0"/>
              <a:t>Outil : </a:t>
            </a:r>
            <a:r>
              <a:rPr lang="fr-FR" sz="2400" dirty="0" err="1"/>
              <a:t>SandCastle</a:t>
            </a:r>
            <a:endParaRPr lang="fr-FR" sz="2400" dirty="0"/>
          </a:p>
        </p:txBody>
      </p:sp>
      <p:sp>
        <p:nvSpPr>
          <p:cNvPr id="272" name="Shape 27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PHP	</a:t>
            </a: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Outil: </a:t>
            </a:r>
            <a:r>
              <a:rPr lang="fr-FR" sz="24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PhpDocumentor</a:t>
            </a:r>
            <a:endParaRPr lang="fr-FR" sz="24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17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2015068" y="4640237"/>
            <a:ext cx="8158688" cy="7636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5 - </a:t>
            </a:r>
            <a:r>
              <a:rPr lang="fr-FR" sz="44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Formaliser(</a:t>
            </a:r>
            <a:r>
              <a:rPr lang="fr-FR" sz="4400" b="0" i="0" u="none" strike="noStrike" cap="none" dirty="0" err="1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Shitsuke</a:t>
            </a: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r>
              <a:rPr lang="fr-FR" sz="4400" b="0" i="1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verbe transitif</a:t>
            </a:r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2015066" y="5333658"/>
            <a:ext cx="8158689" cy="9545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Transmettre les bonnes pratiques</a:t>
            </a:r>
            <a:endParaRPr lang="fr-FR" sz="24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18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8033"/>
          <a:stretch/>
        </p:blipFill>
        <p:spPr>
          <a:xfrm>
            <a:off x="868908" y="745216"/>
            <a:ext cx="5506492" cy="3317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Outils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600" dirty="0"/>
              <a:t>All </a:t>
            </a:r>
            <a:r>
              <a:rPr lang="fr-FR" sz="2600" dirty="0" err="1"/>
              <a:t>Languages</a:t>
            </a: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: 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</a:pPr>
            <a:r>
              <a:rPr lang="fr-FR" sz="2600" dirty="0" err="1"/>
              <a:t>JetBrains</a:t>
            </a:r>
            <a:r>
              <a:rPr lang="fr-FR" sz="2600" dirty="0"/>
              <a:t>: </a:t>
            </a:r>
            <a:r>
              <a:rPr lang="fr-FR" sz="26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Resharper</a:t>
            </a:r>
            <a:r>
              <a:rPr lang="fr-FR" sz="2600" dirty="0"/>
              <a:t>, </a:t>
            </a:r>
            <a:r>
              <a:rPr lang="fr-FR" sz="2600" dirty="0" err="1"/>
              <a:t>CLion</a:t>
            </a: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fr-FR" sz="26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RubyMine</a:t>
            </a:r>
            <a:r>
              <a:rPr lang="fr-FR" sz="26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etc.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600" dirty="0"/>
              <a:t>Java: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</a:pPr>
            <a:r>
              <a:rPr lang="fr-FR" sz="2600" dirty="0" err="1"/>
              <a:t>SonarSource</a:t>
            </a:r>
            <a:r>
              <a:rPr lang="fr-FR" sz="2600" dirty="0"/>
              <a:t> : Sonar (Dashboard sur l’état de l’application, très complet)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</a:pPr>
            <a:r>
              <a:rPr lang="fr-FR" sz="2600" dirty="0" err="1"/>
              <a:t>SourceForge</a:t>
            </a:r>
            <a:r>
              <a:rPr lang="fr-FR" sz="2600" dirty="0"/>
              <a:t> : </a:t>
            </a:r>
            <a:r>
              <a:rPr lang="fr-FR" sz="2600" dirty="0" err="1"/>
              <a:t>XRadar</a:t>
            </a:r>
            <a:endParaRPr lang="fr-FR" sz="2600" dirty="0"/>
          </a:p>
          <a:p>
            <a:pPr marR="0" lvl="1" algn="l" rtl="0">
              <a:spcBef>
                <a:spcPts val="0"/>
              </a:spcBef>
              <a:spcAft>
                <a:spcPts val="0"/>
              </a:spcAft>
            </a:pPr>
            <a:r>
              <a:rPr lang="fr-FR" sz="2600" dirty="0" err="1"/>
              <a:t>JetBrains</a:t>
            </a:r>
            <a:r>
              <a:rPr lang="fr-FR" sz="2600" dirty="0"/>
              <a:t> : </a:t>
            </a:r>
            <a:r>
              <a:rPr lang="fr-FR" sz="2600" dirty="0" err="1"/>
              <a:t>IntellijIdea</a:t>
            </a:r>
            <a:endParaRPr lang="fr-FR" sz="2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Shape 29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19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9699" y="2691787"/>
            <a:ext cx="1865550" cy="120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056" y="4767575"/>
            <a:ext cx="2469356" cy="120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/Me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b="1" dirty="0" smtClean="0"/>
              <a:t>Anais VERDIER</a:t>
            </a:r>
          </a:p>
          <a:p>
            <a:pPr marL="0" indent="0">
              <a:buNone/>
            </a:pPr>
            <a:r>
              <a:rPr lang="fr-FR" sz="2000" dirty="0" smtClean="0"/>
              <a:t>Dev .NET / ASP &amp; SharePoint</a:t>
            </a:r>
          </a:p>
          <a:p>
            <a:pPr marL="0" indent="0">
              <a:buNone/>
            </a:pPr>
            <a:r>
              <a:rPr lang="fr-FR" sz="2000" dirty="0"/>
              <a:t>anais.verdier@viacesi.fr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err="1" smtClean="0"/>
              <a:t>Soget</a:t>
            </a:r>
            <a:r>
              <a:rPr lang="fr-FR" sz="2000" dirty="0" smtClean="0"/>
              <a:t> (76 - Havre)</a:t>
            </a:r>
          </a:p>
          <a:p>
            <a:pPr marL="0" indent="0">
              <a:buNone/>
            </a:pPr>
            <a:r>
              <a:rPr lang="fr-FR" sz="2000" dirty="0" smtClean="0"/>
              <a:t>5 ans – Développeuse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5477" y="3690937"/>
            <a:ext cx="2640965" cy="87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134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Outils (2/2)</a:t>
            </a:r>
            <a:endParaRPr lang="fr-FR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400" b="1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20</a:t>
            </a:fld>
            <a:endParaRPr lang="fr-FR" sz="1400" b="1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r="1891" b="7342"/>
          <a:stretch/>
        </p:blipFill>
        <p:spPr>
          <a:xfrm>
            <a:off x="0" y="-88899"/>
            <a:ext cx="9867900" cy="6946900"/>
          </a:xfrm>
          <a:prstGeom prst="foldedCorner">
            <a:avLst/>
          </a:prstGeom>
        </p:spPr>
      </p:pic>
    </p:spTree>
    <p:extLst>
      <p:ext uri="{BB962C8B-B14F-4D97-AF65-F5344CB8AC3E}">
        <p14:creationId xmlns:p14="http://schemas.microsoft.com/office/powerpoint/2010/main" val="213763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 d’expérience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763859"/>
          </a:xfrm>
        </p:spPr>
        <p:txBody>
          <a:bodyPr>
            <a:normAutofit/>
          </a:bodyPr>
          <a:lstStyle/>
          <a:p>
            <a:r>
              <a:rPr lang="fr-FR" sz="2800" dirty="0" err="1" smtClean="0"/>
              <a:t>Resharper</a:t>
            </a:r>
            <a:endParaRPr lang="fr-FR" sz="2800" dirty="0" smtClean="0"/>
          </a:p>
          <a:p>
            <a:r>
              <a:rPr lang="fr-FR" sz="2800" dirty="0" smtClean="0"/>
              <a:t>Méthodes de développement : Agile, </a:t>
            </a:r>
            <a:r>
              <a:rPr lang="fr-FR" sz="2800" dirty="0" err="1" smtClean="0"/>
              <a:t>Scrum</a:t>
            </a:r>
            <a:r>
              <a:rPr lang="fr-FR" sz="2800" dirty="0" smtClean="0"/>
              <a:t>, Pair </a:t>
            </a:r>
            <a:r>
              <a:rPr lang="fr-FR" sz="2800" dirty="0" err="1" smtClean="0"/>
              <a:t>programming</a:t>
            </a:r>
            <a:endParaRPr lang="fr-FR" sz="2800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21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5" name="Shape 290"/>
          <p:cNvSpPr txBox="1"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>
                <a:solidFill>
                  <a:schemeClr val="dk1"/>
                </a:solidFill>
                <a:ea typeface="Garamond"/>
                <a:cs typeface="Garamond"/>
                <a:sym typeface="Garamond"/>
              </a:rPr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577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Conclusion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idx="1"/>
          </p:nvPr>
        </p:nvSpPr>
        <p:spPr>
          <a:xfrm>
            <a:off x="1295401" y="2556932"/>
            <a:ext cx="9601196" cy="17538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Règles</a:t>
            </a:r>
          </a:p>
          <a:p>
            <a:pPr>
              <a:spcBef>
                <a:spcPts val="1080"/>
              </a:spcBef>
              <a:spcAft>
                <a:spcPts val="0"/>
              </a:spcAft>
            </a:pPr>
            <a:r>
              <a:rPr lang="fr-FR" sz="2800" dirty="0">
                <a:solidFill>
                  <a:srgbClr val="262626"/>
                </a:solidFill>
                <a:ea typeface="Garamond"/>
                <a:cs typeface="Garamond"/>
                <a:sym typeface="Garamond"/>
              </a:rPr>
              <a:t>Clarté pour soi &amp; les autres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fr-FR" sz="2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0" name="Shape 30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</a:t>
            </a:r>
            <a:r>
              <a:rPr lang="fr-FR" sz="1000" b="0" i="0" dirty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– 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22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Des Questions?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</a:t>
            </a:r>
            <a:r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Verdier </a:t>
            </a:r>
            <a:r>
              <a:rPr lang="fr-FR" sz="1000" b="0" i="0" smtClean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– 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23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Sommaire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5S &lt; </a:t>
            </a: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kesako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?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Dév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logiciel &amp; 5S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Outils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dirty="0" smtClean="0"/>
              <a:t>Retour sur expérience</a:t>
            </a:r>
            <a:endParaRPr lang="fr-FR" sz="2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Introduction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Méthodes 5S &gt; kesako??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295401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Méthodes 5S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Seiri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trier</a:t>
            </a:r>
            <a:endParaRPr lang="fr-FR" sz="2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Seiso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nettoyer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Seiton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ranger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Seiketsu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standardiser</a:t>
            </a:r>
          </a:p>
          <a:p>
            <a:pPr marL="285750" marR="0" lvl="0" indent="-285750" algn="l" rtl="0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8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Shitshuke</a:t>
            </a:r>
            <a:r>
              <a:rPr lang="fr-FR" sz="28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28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- </a:t>
            </a:r>
            <a:r>
              <a:rPr lang="fr-FR" sz="2800" dirty="0" smtClean="0"/>
              <a:t>formaliser</a:t>
            </a:r>
            <a:endParaRPr lang="fr-FR" sz="28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1" name="Shape 191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93608" y="2721990"/>
            <a:ext cx="4231639" cy="281101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5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Base de la qualité logicielle</a:t>
            </a:r>
            <a:endParaRPr lang="fr-FR" sz="44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1" name="Shape 181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48351" y="2546128"/>
            <a:ext cx="5487165" cy="316274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u="none" strike="noStrike" cap="none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u="none" strike="noStrike" cap="none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6</a:t>
            </a:fld>
            <a:endParaRPr lang="fr-FR" sz="10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871134" y="3424723"/>
            <a:ext cx="2475087" cy="8357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2400" b="1" i="0" u="none" strike="noStrike" cap="none" dirty="0">
                <a:solidFill>
                  <a:srgbClr val="215D65"/>
                </a:solidFill>
                <a:latin typeface="Garamond"/>
                <a:ea typeface="Garamond"/>
                <a:cs typeface="Garamond"/>
                <a:sym typeface="Garamond"/>
              </a:rPr>
              <a:t>60 à 80</a:t>
            </a:r>
            <a:r>
              <a:rPr lang="fr-FR" sz="2400" b="1" i="0" u="none" strike="noStrike" cap="none" dirty="0" smtClean="0">
                <a:solidFill>
                  <a:srgbClr val="215D65"/>
                </a:solidFill>
                <a:latin typeface="Garamond"/>
                <a:ea typeface="Garamond"/>
                <a:cs typeface="Garamond"/>
                <a:sym typeface="Garamond"/>
              </a:rPr>
              <a:t>% du code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2400" b="1" dirty="0" smtClean="0">
                <a:solidFill>
                  <a:srgbClr val="215D65"/>
                </a:solidFill>
                <a:latin typeface="Garamond"/>
                <a:ea typeface="Garamond"/>
                <a:cs typeface="Garamond"/>
                <a:sym typeface="Garamond"/>
              </a:rPr>
              <a:t>travaillé</a:t>
            </a:r>
            <a:endParaRPr lang="fr-FR" sz="2400" b="1" i="0" u="none" strike="noStrike" cap="none" dirty="0">
              <a:solidFill>
                <a:srgbClr val="215D65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2015068" y="4323323"/>
            <a:ext cx="8158688" cy="7016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3959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1 - </a:t>
            </a:r>
            <a:r>
              <a:rPr lang="fr-FR" sz="3959" dirty="0" smtClean="0"/>
              <a:t>Trier</a:t>
            </a:r>
            <a:r>
              <a:rPr lang="fr-FR" sz="3959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lang="fr-FR" sz="3959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(</a:t>
            </a:r>
            <a:r>
              <a:rPr lang="fr-FR" sz="3959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Seiri</a:t>
            </a:r>
            <a:r>
              <a:rPr lang="fr-FR" sz="3959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r>
              <a:rPr lang="fr-FR" sz="3959" b="0" i="1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verbe transitif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2015066" y="4892260"/>
            <a:ext cx="8158689" cy="4849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Ranger, mettre en ordre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7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962" y="780024"/>
            <a:ext cx="3809999" cy="354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962" y="780023"/>
            <a:ext cx="3809999" cy="3543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Identifier le code dupliqué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800" b="0" i="0" u="none" strike="noStrike" cap="none" dirty="0" err="1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rPr>
              <a:t>RubyMine</a:t>
            </a:r>
            <a:endParaRPr lang="fr-FR" sz="2800" b="0" i="0" u="none" strike="noStrike" cap="none" dirty="0">
              <a:solidFill>
                <a:schemeClr val="accen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sz="quarter" idx="3"/>
          </p:nvPr>
        </p:nvSpPr>
        <p:spPr>
          <a:xfrm>
            <a:off x="1295400" y="3327928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Fonctionnalité Code Duplication </a:t>
            </a:r>
            <a:r>
              <a:rPr lang="fr-FR" sz="2400" b="0" i="0" u="none" strike="noStrike" cap="none" dirty="0" err="1" smtClean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Analysis</a:t>
            </a:r>
            <a:endParaRPr lang="fr-FR" sz="24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Fonctionnalité Code Clone </a:t>
            </a:r>
            <a:r>
              <a:rPr lang="fr-FR" sz="24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Detection</a:t>
            </a:r>
            <a:endParaRPr lang="fr-FR" sz="2400" b="0" i="0" u="none" strike="noStrike" cap="none" dirty="0">
              <a:solidFill>
                <a:srgbClr val="26262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8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" name="Shape 208"/>
          <p:cNvSpPr txBox="1">
            <a:spLocks/>
          </p:cNvSpPr>
          <p:nvPr/>
        </p:nvSpPr>
        <p:spPr>
          <a:xfrm>
            <a:off x="6178294" y="2667000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b" anchorCtr="0">
            <a:noAutofit/>
          </a:bodyPr>
          <a:lstStyle>
            <a:lvl1pPr marL="0" indent="0" algn="l" defTabSz="457200" rtl="0" eaLnBrk="1" latinLnBrk="0" hangingPunct="1">
              <a:spcBef>
                <a:spcPts val="672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8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2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fr-FR" dirty="0" smtClean="0">
                <a:latin typeface="Garamond"/>
                <a:ea typeface="Garamond"/>
                <a:cs typeface="Garamond"/>
                <a:sym typeface="Garamond"/>
              </a:rPr>
              <a:t>Visual Studio</a:t>
            </a:r>
            <a:endParaRPr lang="fr-FR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015066" y="5271203"/>
            <a:ext cx="8158689" cy="515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Rentre propre, net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fr-FR" sz="1000" b="0" i="0" dirty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Anaïs Verdier - </a:t>
            </a:r>
            <a:r>
              <a:rPr lang="fr-FR" dirty="0"/>
              <a:t>05/07/2016</a:t>
            </a:r>
            <a:endParaRPr lang="fr-FR" sz="1000" b="0" i="0" dirty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00" b="0" i="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9</a:t>
            </a:fld>
            <a:endParaRPr lang="fr-FR" sz="1000" b="0" i="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2015068" y="4519478"/>
            <a:ext cx="8158688" cy="8597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262626"/>
              </a:buClr>
              <a:buSzPct val="25000"/>
              <a:buFont typeface="Garamond"/>
              <a:buNone/>
            </a:pP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2 - Nettoyer (</a:t>
            </a:r>
            <a:r>
              <a:rPr lang="fr-FR" sz="4400" b="0" i="0" u="none" strike="noStrike" cap="none" dirty="0" err="1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Seiso</a:t>
            </a:r>
            <a:r>
              <a:rPr lang="fr-FR" sz="4400" b="0" i="0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r>
              <a:rPr lang="fr-FR" sz="4400" b="0" i="1" u="none" strike="noStrike" cap="none" dirty="0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rPr>
              <a:t>, verbe transitif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4" y="844062"/>
            <a:ext cx="3810000" cy="3094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TM04033925[[fn=Ronds dans l’eau]]</Template>
  <TotalTime>405</TotalTime>
  <Words>532</Words>
  <Application>Microsoft Office PowerPoint</Application>
  <PresentationFormat>Grand écran</PresentationFormat>
  <Paragraphs>171</Paragraphs>
  <Slides>23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Garamond</vt:lpstr>
      <vt:lpstr>Calibri</vt:lpstr>
      <vt:lpstr>Organique</vt:lpstr>
      <vt:lpstr>Méthodes 5S</vt:lpstr>
      <vt:lpstr>/Me</vt:lpstr>
      <vt:lpstr>Sommaire</vt:lpstr>
      <vt:lpstr>Introduction</vt:lpstr>
      <vt:lpstr>Méthodes 5S</vt:lpstr>
      <vt:lpstr>Base de la qualité logicielle</vt:lpstr>
      <vt:lpstr>1 - Trier (Seiri), verbe transitif</vt:lpstr>
      <vt:lpstr>Identifier le code dupliqué</vt:lpstr>
      <vt:lpstr>2 - Nettoyer (Seiso), verbe transitif</vt:lpstr>
      <vt:lpstr>Retirer le code mort</vt:lpstr>
      <vt:lpstr>Rendre lisible le code</vt:lpstr>
      <vt:lpstr>Rendre lisible le code</vt:lpstr>
      <vt:lpstr>3 - Ranger (Seiton), verbe transitif</vt:lpstr>
      <vt:lpstr>Réingénierie</vt:lpstr>
      <vt:lpstr>4 - Standardiser (Seikestsu), verbe transitif</vt:lpstr>
      <vt:lpstr>Tests</vt:lpstr>
      <vt:lpstr>Documentation</vt:lpstr>
      <vt:lpstr>5 - Formaliser(Shitsuke), verbe transitif</vt:lpstr>
      <vt:lpstr>Outils</vt:lpstr>
      <vt:lpstr>Outils (2/2)</vt:lpstr>
      <vt:lpstr>Retour d’expérience</vt:lpstr>
      <vt:lpstr>Conclusion</vt:lpstr>
      <vt:lpstr>Des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Méthodes 5S</dc:title>
  <cp:lastModifiedBy>Anais</cp:lastModifiedBy>
  <cp:revision>112</cp:revision>
  <dcterms:modified xsi:type="dcterms:W3CDTF">2016-07-05T12:14:39Z</dcterms:modified>
</cp:coreProperties>
</file>